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57" r:id="rId3"/>
    <p:sldId id="259" r:id="rId4"/>
    <p:sldId id="260" r:id="rId5"/>
    <p:sldId id="256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13"/>
    <p:restoredTop sz="94694"/>
  </p:normalViewPr>
  <p:slideViewPr>
    <p:cSldViewPr snapToGrid="0">
      <p:cViewPr>
        <p:scale>
          <a:sx n="116" d="100"/>
          <a:sy n="116" d="100"/>
        </p:scale>
        <p:origin x="-45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F0083-6073-3443-B00D-61640C22FB40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38265-BD3B-F147-BFB4-332BD3A6C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938265-BD3B-F147-BFB4-332BD3A6C1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8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51D0-ADD5-56D6-C8DF-56C486B0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15463-FB8E-4CFF-C6A5-F4C04604B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D42C8-C363-17C4-2058-0CC4E3B3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1E4FD-7C2C-7CF9-2B74-49C24720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99D3D-9A90-C205-37F3-23F6F081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0A0B-3115-7E97-7EC8-CE294D39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56D00-4407-479C-365E-2664EB8C9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0B832-3C9C-3783-7C60-F96A0995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10515-EEF9-00F1-340D-ADEF3FCB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B169-40FB-FB18-600B-5318A53C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912DA-9382-ADA2-248A-8A9869BB2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439B0-BBC7-3915-42B4-DF5415932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CE795-F1D4-22A2-2155-A7883708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AA6BC-A731-E509-3EDA-2F485C0E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3F851-D65C-39F8-1EE8-82C129C6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FFF8-8626-AEFF-F766-611D0202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DF57-08D2-F4A5-4625-3EC73702D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58DFE-B0A7-C30E-3CD7-89034118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705F4-10EC-734C-CC78-2BEA8846D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0027B-DFBA-96A1-E220-EECE7B90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4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4BA6-A4D9-A5E3-DD43-F7C421B2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953AE-A37F-EFFD-6344-A942BE1C3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5A7A0-1A4B-A7D9-2829-C75F8842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A3644-7F34-12FC-FCB5-0B26677B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9F01D-480A-5A5E-E2B1-56DDD395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4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BA6B-869D-9EA9-FF06-C8CFE0EB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A4F6-032C-C6D5-44FF-4D6CCA3BA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64ED4-BFDE-C338-6150-D4ACD7F44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D9A8B-7A2F-631E-88B3-67568C54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9B14E-6ECB-2876-B2DE-3220E8D3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B90FE-3262-D1F5-6FC6-C297ACC5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8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DC275-E047-C1D3-0C00-6508EEA6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9D4E5-0CB9-A6E7-8F90-632157871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0BFA7-E3F6-72BE-78B9-991FF038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6F675-1757-31A6-0CAD-8516E5DB1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0ECA0-BB67-C521-8FF3-CC082BE4D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1E46E-508D-3A78-BB27-A63611D5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98190-C479-BF12-C489-E36150A9F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C23F6-BA71-FD0C-EF6D-3FBC9372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9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6B3D-9F8D-1B06-58B8-C6C3883E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B5163-E441-AA4B-5114-4761F547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A8901-C865-3CC1-551B-3CB2AA8C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0668E-9F03-B526-2F02-DF75E700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6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E80D8-F615-5DE8-7264-83A99963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BBF4B-C2DE-C43D-9C3D-A91D2597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09419-A445-C1B9-2560-BAA35B8C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8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D4EA-ED26-81E4-ABA0-D0C95F62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6B3AC-B933-A8D3-B1E6-1B6D84545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A9FE9-98F0-4773-9ACC-AEF0EE455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715D-0CCF-AAB8-173E-F2E0A3E2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5EB1E-5B2A-2CD8-1F47-36F8E715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78E33-0F5A-3E91-B910-83841D34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3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E4FF-CEED-C1FD-8021-3F16A22D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24175-9AD5-12B3-F9D2-51597DC3E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4FB78-EE4D-230D-ECA0-B2978C39C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48BAE-A8C4-8C8F-6FF8-CBCE59DB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3E0B-EAD0-D51B-F4B5-72F9791E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1CCA2-9A31-5BCC-176D-9FD9C680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D0D6A-5C55-E172-4DA1-DF5B768A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9A216-A714-EB60-032B-581E15771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2B516-6829-BE2D-F1EA-277E3F3CD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2EB1A-520E-0F46-9246-ED15D1369223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80ADE-97F1-A360-EECC-9D3C836E5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01C74-1145-3306-1C86-41F9C8CD3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6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F8A663-81A3-2D44-8269-E2C17E5B2F3A}"/>
              </a:ext>
            </a:extLst>
          </p:cNvPr>
          <p:cNvGrpSpPr/>
          <p:nvPr/>
        </p:nvGrpSpPr>
        <p:grpSpPr>
          <a:xfrm>
            <a:off x="2241395" y="0"/>
            <a:ext cx="5792300" cy="6337300"/>
            <a:chOff x="2958847" y="-208087"/>
            <a:chExt cx="5792300" cy="63373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874DF8-7EB8-7CAE-7051-00F3D8713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50" r="4198" b="7592"/>
            <a:stretch/>
          </p:blipFill>
          <p:spPr>
            <a:xfrm>
              <a:off x="2958847" y="-208087"/>
              <a:ext cx="5792300" cy="633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B840D4-AFD5-8AFA-2753-1914EF82E109}"/>
                </a:ext>
              </a:extLst>
            </p:cNvPr>
            <p:cNvSpPr txBox="1"/>
            <p:nvPr/>
          </p:nvSpPr>
          <p:spPr>
            <a:xfrm>
              <a:off x="5423280" y="83555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5FFFA7-80E4-31B1-4BAD-121D02CB4E14}"/>
                </a:ext>
              </a:extLst>
            </p:cNvPr>
            <p:cNvSpPr txBox="1"/>
            <p:nvPr/>
          </p:nvSpPr>
          <p:spPr>
            <a:xfrm>
              <a:off x="5435197" y="4216305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937336-3E41-321B-47FE-1529CEEA5EF9}"/>
                </a:ext>
              </a:extLst>
            </p:cNvPr>
            <p:cNvSpPr txBox="1"/>
            <p:nvPr/>
          </p:nvSpPr>
          <p:spPr>
            <a:xfrm>
              <a:off x="6714256" y="1026950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488545-0B4A-F7F7-07B6-F99A3C5A3135}"/>
                </a:ext>
              </a:extLst>
            </p:cNvPr>
            <p:cNvSpPr txBox="1"/>
            <p:nvPr/>
          </p:nvSpPr>
          <p:spPr>
            <a:xfrm>
              <a:off x="6663049" y="3748622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20F942-B37F-9556-363E-61D47A5F7021}"/>
                </a:ext>
              </a:extLst>
            </p:cNvPr>
            <p:cNvSpPr txBox="1"/>
            <p:nvPr/>
          </p:nvSpPr>
          <p:spPr>
            <a:xfrm>
              <a:off x="7907560" y="1368071"/>
              <a:ext cx="2712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B33AC3-A3FF-3EED-0301-4FB8A8DAD025}"/>
                </a:ext>
              </a:extLst>
            </p:cNvPr>
            <p:cNvSpPr txBox="1"/>
            <p:nvPr/>
          </p:nvSpPr>
          <p:spPr>
            <a:xfrm>
              <a:off x="7943232" y="384488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7D330A-3ECA-DA68-664F-A50759E0480E}"/>
                </a:ext>
              </a:extLst>
            </p:cNvPr>
            <p:cNvSpPr txBox="1"/>
            <p:nvPr/>
          </p:nvSpPr>
          <p:spPr>
            <a:xfrm>
              <a:off x="8333435" y="-184938"/>
              <a:ext cx="362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8ED953-2167-5851-32D9-2CC4F481C4B7}"/>
                </a:ext>
              </a:extLst>
            </p:cNvPr>
            <p:cNvSpPr txBox="1"/>
            <p:nvPr/>
          </p:nvSpPr>
          <p:spPr>
            <a:xfrm>
              <a:off x="8333082" y="2990080"/>
              <a:ext cx="3513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</p:grpSp>
      <p:pic>
        <p:nvPicPr>
          <p:cNvPr id="19" name="Picture 18" descr="A drawing of a snail&#10;&#10;Description automatically generated">
            <a:extLst>
              <a:ext uri="{FF2B5EF4-FFF2-40B4-BE49-F238E27FC236}">
                <a16:creationId xmlns:a16="http://schemas.microsoft.com/office/drawing/2014/main" id="{6282744F-86F6-05F0-F8EF-2C758C94E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3" t="22945" r="21745" b="15219"/>
          <a:stretch/>
        </p:blipFill>
        <p:spPr>
          <a:xfrm>
            <a:off x="2911951" y="3226372"/>
            <a:ext cx="740327" cy="909553"/>
          </a:xfrm>
          <a:prstGeom prst="rect">
            <a:avLst/>
          </a:prstGeom>
        </p:spPr>
      </p:pic>
      <p:pic>
        <p:nvPicPr>
          <p:cNvPr id="21" name="Picture 20" descr="A drawing of a sea shell&#10;&#10;Description automatically generated">
            <a:extLst>
              <a:ext uri="{FF2B5EF4-FFF2-40B4-BE49-F238E27FC236}">
                <a16:creationId xmlns:a16="http://schemas.microsoft.com/office/drawing/2014/main" id="{23C74BF2-26BB-1DE0-FB81-597640BD0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3" t="26907" r="2472" b="24358"/>
          <a:stretch/>
        </p:blipFill>
        <p:spPr>
          <a:xfrm>
            <a:off x="2700424" y="253982"/>
            <a:ext cx="1354741" cy="5792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DDC06E-AB60-7A35-2235-C96210F33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704" y="1573591"/>
            <a:ext cx="317149" cy="3550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2AFF3B-CE7C-E871-DE26-3CD9456E4086}"/>
              </a:ext>
            </a:extLst>
          </p:cNvPr>
          <p:cNvSpPr txBox="1"/>
          <p:nvPr/>
        </p:nvSpPr>
        <p:spPr>
          <a:xfrm>
            <a:off x="2891990" y="62473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Starved          Kelp            Mixed         Devilweed</a:t>
            </a:r>
          </a:p>
        </p:txBody>
      </p:sp>
    </p:spTree>
    <p:extLst>
      <p:ext uri="{BB962C8B-B14F-4D97-AF65-F5344CB8AC3E}">
        <p14:creationId xmlns:p14="http://schemas.microsoft.com/office/powerpoint/2010/main" val="160698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58FFA-75AC-A555-EE4B-29A549AD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41" y="535572"/>
            <a:ext cx="7772400" cy="5037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A8AC00-3F9F-AEBB-1104-CA7CD558B71E}"/>
              </a:ext>
            </a:extLst>
          </p:cNvPr>
          <p:cNvSpPr txBox="1"/>
          <p:nvPr/>
        </p:nvSpPr>
        <p:spPr>
          <a:xfrm>
            <a:off x="4282714" y="3812906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E351A-BFED-0659-49BC-0118912EE1AC}"/>
              </a:ext>
            </a:extLst>
          </p:cNvPr>
          <p:cNvSpPr txBox="1"/>
          <p:nvPr/>
        </p:nvSpPr>
        <p:spPr>
          <a:xfrm>
            <a:off x="5957180" y="342900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28478-5E63-06B8-3623-357D80E1CDF8}"/>
              </a:ext>
            </a:extLst>
          </p:cNvPr>
          <p:cNvSpPr txBox="1"/>
          <p:nvPr/>
        </p:nvSpPr>
        <p:spPr>
          <a:xfrm>
            <a:off x="7631648" y="3520156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2E88F-6C45-6B27-4374-C32F6FB2BD94}"/>
              </a:ext>
            </a:extLst>
          </p:cNvPr>
          <p:cNvSpPr txBox="1"/>
          <p:nvPr/>
        </p:nvSpPr>
        <p:spPr>
          <a:xfrm>
            <a:off x="4291858" y="127297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2BDABF-E63B-AA44-CAFD-7F53D6C7F267}"/>
              </a:ext>
            </a:extLst>
          </p:cNvPr>
          <p:cNvSpPr txBox="1"/>
          <p:nvPr/>
        </p:nvSpPr>
        <p:spPr>
          <a:xfrm>
            <a:off x="5949640" y="1430124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33A99-CD05-1395-03C8-AA1F651153C5}"/>
              </a:ext>
            </a:extLst>
          </p:cNvPr>
          <p:cNvSpPr txBox="1"/>
          <p:nvPr/>
        </p:nvSpPr>
        <p:spPr>
          <a:xfrm>
            <a:off x="7599882" y="169265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33796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B20D32-6A6C-9CC4-DD27-C3C8CD1DC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0" b="17862"/>
          <a:stretch/>
        </p:blipFill>
        <p:spPr>
          <a:xfrm>
            <a:off x="1397000" y="192677"/>
            <a:ext cx="7487920" cy="4265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C3795-4903-1CA8-12C0-FD6E4D7AC9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39" t="6411" r="20032" b="39092"/>
          <a:stretch/>
        </p:blipFill>
        <p:spPr>
          <a:xfrm>
            <a:off x="7091680" y="274320"/>
            <a:ext cx="1625600" cy="345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BCCD31-C2F4-F62A-BEAD-10F35BFED6A2}"/>
              </a:ext>
            </a:extLst>
          </p:cNvPr>
          <p:cNvSpPr txBox="1"/>
          <p:nvPr/>
        </p:nvSpPr>
        <p:spPr>
          <a:xfrm>
            <a:off x="2269690" y="4432300"/>
            <a:ext cx="6194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Starved                     Kelp                      Mixed                 Devilweed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BD01B-0D8F-DED5-2D87-25F40B3DE7F6}"/>
              </a:ext>
            </a:extLst>
          </p:cNvPr>
          <p:cNvSpPr txBox="1"/>
          <p:nvPr/>
        </p:nvSpPr>
        <p:spPr>
          <a:xfrm rot="16200000">
            <a:off x="276434" y="1759521"/>
            <a:ext cx="1871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Time (sec)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18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241C45-0C55-E962-3109-A898E551F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4"/>
          <a:stretch/>
        </p:blipFill>
        <p:spPr>
          <a:xfrm>
            <a:off x="1824555" y="0"/>
            <a:ext cx="4127006" cy="6628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E8FCB4-D8C9-4A3E-31B0-9DCF73CA4B8D}"/>
              </a:ext>
            </a:extLst>
          </p:cNvPr>
          <p:cNvSpPr txBox="1"/>
          <p:nvPr/>
        </p:nvSpPr>
        <p:spPr>
          <a:xfrm>
            <a:off x="2261574" y="44604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25897-C1EC-4C00-EE56-E25EAD263369}"/>
              </a:ext>
            </a:extLst>
          </p:cNvPr>
          <p:cNvSpPr txBox="1"/>
          <p:nvPr/>
        </p:nvSpPr>
        <p:spPr>
          <a:xfrm>
            <a:off x="2261574" y="1703075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F9368-3FCA-F6B1-B44E-6A037FB38EA5}"/>
              </a:ext>
            </a:extLst>
          </p:cNvPr>
          <p:cNvSpPr txBox="1"/>
          <p:nvPr/>
        </p:nvSpPr>
        <p:spPr>
          <a:xfrm>
            <a:off x="2261574" y="3339244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A8CF05-6942-74F0-397A-EC6C2EF467F7}"/>
              </a:ext>
            </a:extLst>
          </p:cNvPr>
          <p:cNvSpPr/>
          <p:nvPr/>
        </p:nvSpPr>
        <p:spPr>
          <a:xfrm>
            <a:off x="4991548" y="182880"/>
            <a:ext cx="877079" cy="60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718B05-177A-49BF-8D76-530C2BD64F62}"/>
              </a:ext>
            </a:extLst>
          </p:cNvPr>
          <p:cNvSpPr/>
          <p:nvPr/>
        </p:nvSpPr>
        <p:spPr>
          <a:xfrm>
            <a:off x="4991548" y="3429000"/>
            <a:ext cx="877079" cy="34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04C17-7838-7015-7478-C9F30C0EA861}"/>
              </a:ext>
            </a:extLst>
          </p:cNvPr>
          <p:cNvSpPr txBox="1"/>
          <p:nvPr/>
        </p:nvSpPr>
        <p:spPr>
          <a:xfrm>
            <a:off x="2261574" y="4975413"/>
            <a:ext cx="360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02BAD1-DB25-EADD-67FA-B9C67B1C7753}"/>
              </a:ext>
            </a:extLst>
          </p:cNvPr>
          <p:cNvSpPr/>
          <p:nvPr/>
        </p:nvSpPr>
        <p:spPr>
          <a:xfrm>
            <a:off x="5348177" y="1803672"/>
            <a:ext cx="462516" cy="593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BC1FA5-F017-6102-3A1A-480DB83097CA}"/>
              </a:ext>
            </a:extLst>
          </p:cNvPr>
          <p:cNvSpPr/>
          <p:nvPr/>
        </p:nvSpPr>
        <p:spPr>
          <a:xfrm>
            <a:off x="5220586" y="5066414"/>
            <a:ext cx="648041" cy="430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00E440-82A1-5CF0-EC02-08045783CCC8}"/>
              </a:ext>
            </a:extLst>
          </p:cNvPr>
          <p:cNvGrpSpPr/>
          <p:nvPr/>
        </p:nvGrpSpPr>
        <p:grpSpPr>
          <a:xfrm>
            <a:off x="4838063" y="-114795"/>
            <a:ext cx="1333528" cy="6095460"/>
            <a:chOff x="-107013" y="320843"/>
            <a:chExt cx="1928877" cy="88847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A22ED8-850A-415C-F8C4-8DC0F583D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59" y="2680628"/>
              <a:ext cx="1767205" cy="176720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1C8DCB-6DFF-0979-3BE8-90A8BA3D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670" y="7438346"/>
              <a:ext cx="1767203" cy="1767205"/>
            </a:xfrm>
            <a:prstGeom prst="rect">
              <a:avLst/>
            </a:prstGeom>
          </p:spPr>
        </p:pic>
        <p:pic>
          <p:nvPicPr>
            <p:cNvPr id="13" name="Picture 12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58222D91-7957-5180-4528-F4CD378D5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5422" y="5169711"/>
              <a:ext cx="1572896" cy="1572894"/>
            </a:xfrm>
            <a:prstGeom prst="rect">
              <a:avLst/>
            </a:prstGeom>
          </p:spPr>
        </p:pic>
        <p:pic>
          <p:nvPicPr>
            <p:cNvPr id="14" name="Picture 13" descr="A black and white image of a jellyfish&#10;&#10;Description automatically generated with low confidence">
              <a:extLst>
                <a:ext uri="{FF2B5EF4-FFF2-40B4-BE49-F238E27FC236}">
                  <a16:creationId xmlns:a16="http://schemas.microsoft.com/office/drawing/2014/main" id="{F052CE76-81CA-CC53-6F81-FD7E2C8A6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013" y="320843"/>
              <a:ext cx="1767205" cy="176720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D3AE9BC-E7EB-8001-DAA8-823A695FDE0D}"/>
              </a:ext>
            </a:extLst>
          </p:cNvPr>
          <p:cNvSpPr txBox="1"/>
          <p:nvPr/>
        </p:nvSpPr>
        <p:spPr>
          <a:xfrm>
            <a:off x="4009978" y="22927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6B7F01-E92C-3455-EDCD-ECB7987A38BD}"/>
              </a:ext>
            </a:extLst>
          </p:cNvPr>
          <p:cNvSpPr txBox="1"/>
          <p:nvPr/>
        </p:nvSpPr>
        <p:spPr>
          <a:xfrm>
            <a:off x="4009978" y="19159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E83C4-A353-5D4D-A706-6A0FF8CE326E}"/>
              </a:ext>
            </a:extLst>
          </p:cNvPr>
          <p:cNvSpPr txBox="1"/>
          <p:nvPr/>
        </p:nvSpPr>
        <p:spPr>
          <a:xfrm>
            <a:off x="4009978" y="51897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62BE5-8A0D-6185-D52F-706DA23FE673}"/>
              </a:ext>
            </a:extLst>
          </p:cNvPr>
          <p:cNvSpPr txBox="1"/>
          <p:nvPr/>
        </p:nvSpPr>
        <p:spPr>
          <a:xfrm>
            <a:off x="2964210" y="6576950"/>
            <a:ext cx="2451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Kelp                           Devilweed</a:t>
            </a:r>
          </a:p>
        </p:txBody>
      </p:sp>
    </p:spTree>
    <p:extLst>
      <p:ext uri="{BB962C8B-B14F-4D97-AF65-F5344CB8AC3E}">
        <p14:creationId xmlns:p14="http://schemas.microsoft.com/office/powerpoint/2010/main" val="243529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1B8B6-B0CC-4C3F-6D10-D9C8AAA7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19" y="-49425"/>
            <a:ext cx="6292688" cy="5802985"/>
          </a:xfrm>
          <a:prstGeom prst="rect">
            <a:avLst/>
          </a:prstGeom>
        </p:spPr>
      </p:pic>
      <p:pic>
        <p:nvPicPr>
          <p:cNvPr id="6" name="Picture 5" descr="A picture containing butterfly, art&#10;&#10;Description automatically generated">
            <a:extLst>
              <a:ext uri="{FF2B5EF4-FFF2-40B4-BE49-F238E27FC236}">
                <a16:creationId xmlns:a16="http://schemas.microsoft.com/office/drawing/2014/main" id="{D5E69E43-3725-91AF-45EA-583E6160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806" y="1388946"/>
            <a:ext cx="1043216" cy="1043216"/>
          </a:xfrm>
          <a:prstGeom prst="rect">
            <a:avLst/>
          </a:prstGeom>
        </p:spPr>
      </p:pic>
      <p:pic>
        <p:nvPicPr>
          <p:cNvPr id="8" name="Picture 7" descr="A picture containing illustration, art&#10;&#10;Description automatically generated">
            <a:extLst>
              <a:ext uri="{FF2B5EF4-FFF2-40B4-BE49-F238E27FC236}">
                <a16:creationId xmlns:a16="http://schemas.microsoft.com/office/drawing/2014/main" id="{3B769219-8E33-9642-1DE9-FCB5D565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291" y="-44721"/>
            <a:ext cx="1078332" cy="1078332"/>
          </a:xfrm>
          <a:prstGeom prst="rect">
            <a:avLst/>
          </a:prstGeom>
        </p:spPr>
      </p:pic>
      <p:pic>
        <p:nvPicPr>
          <p:cNvPr id="10" name="Picture 9" descr="A picture containing crab, invertebrate&#10;&#10;Description automatically generated">
            <a:extLst>
              <a:ext uri="{FF2B5EF4-FFF2-40B4-BE49-F238E27FC236}">
                <a16:creationId xmlns:a16="http://schemas.microsoft.com/office/drawing/2014/main" id="{BDDBD677-7564-A1C6-095F-F529F5841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291" y="4030340"/>
            <a:ext cx="1043217" cy="1043217"/>
          </a:xfrm>
          <a:prstGeom prst="rect">
            <a:avLst/>
          </a:prstGeom>
        </p:spPr>
      </p:pic>
      <p:pic>
        <p:nvPicPr>
          <p:cNvPr id="12" name="Picture 11" descr="A picture containing invertebrate, crustacean, seafood, crab&#10;&#10;Description automatically generated">
            <a:extLst>
              <a:ext uri="{FF2B5EF4-FFF2-40B4-BE49-F238E27FC236}">
                <a16:creationId xmlns:a16="http://schemas.microsoft.com/office/drawing/2014/main" id="{A999A5EC-CD91-5E72-F8DA-338421B0D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376" y="2651634"/>
            <a:ext cx="1186247" cy="1186247"/>
          </a:xfrm>
          <a:prstGeom prst="rect">
            <a:avLst/>
          </a:prstGeom>
        </p:spPr>
      </p:pic>
      <p:pic>
        <p:nvPicPr>
          <p:cNvPr id="14" name="Picture 13" descr="A picture containing plant, flower, leaf&#10;&#10;Description automatically generated">
            <a:extLst>
              <a:ext uri="{FF2B5EF4-FFF2-40B4-BE49-F238E27FC236}">
                <a16:creationId xmlns:a16="http://schemas.microsoft.com/office/drawing/2014/main" id="{036AD1FB-69B1-A5EF-AD89-D75E5F405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36813">
            <a:off x="3242522" y="5468718"/>
            <a:ext cx="1012786" cy="1012786"/>
          </a:xfrm>
          <a:prstGeom prst="rect">
            <a:avLst/>
          </a:prstGeom>
        </p:spPr>
      </p:pic>
      <p:pic>
        <p:nvPicPr>
          <p:cNvPr id="16" name="Picture 15" descr="A picture containing tree&#10;&#10;Description automatically generated with medium confidence">
            <a:extLst>
              <a:ext uri="{FF2B5EF4-FFF2-40B4-BE49-F238E27FC236}">
                <a16:creationId xmlns:a16="http://schemas.microsoft.com/office/drawing/2014/main" id="{DC2D2E17-6CAA-E8CA-AB54-AA53DC8F7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44282" flipH="1">
            <a:off x="5812399" y="5459705"/>
            <a:ext cx="590672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3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47EDB-CF6D-6D0D-F7BC-476F3B193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5"/>
          <a:stretch/>
        </p:blipFill>
        <p:spPr>
          <a:xfrm>
            <a:off x="1295400" y="517973"/>
            <a:ext cx="7772400" cy="46379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84988-0FE8-06C8-7F9A-5D43E352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85" y="641219"/>
            <a:ext cx="1400115" cy="8116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C5798B-9DED-1BDA-1DEF-B72BABB52D01}"/>
              </a:ext>
            </a:extLst>
          </p:cNvPr>
          <p:cNvSpPr txBox="1"/>
          <p:nvPr/>
        </p:nvSpPr>
        <p:spPr>
          <a:xfrm>
            <a:off x="1972234" y="5054778"/>
            <a:ext cx="69894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Kelp       Devilweed       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 C. clavulatum             Ulva spp.              S. compressa</a:t>
            </a:r>
          </a:p>
        </p:txBody>
      </p:sp>
    </p:spTree>
    <p:extLst>
      <p:ext uri="{BB962C8B-B14F-4D97-AF65-F5344CB8AC3E}">
        <p14:creationId xmlns:p14="http://schemas.microsoft.com/office/powerpoint/2010/main" val="3916140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3317</TotalTime>
  <Words>48</Words>
  <Application>Microsoft Macintosh PowerPoint</Application>
  <PresentationFormat>Widescreen</PresentationFormat>
  <Paragraphs>27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Desantiago</dc:creator>
  <cp:lastModifiedBy>Ricardo Desantiago</cp:lastModifiedBy>
  <cp:revision>4</cp:revision>
  <dcterms:created xsi:type="dcterms:W3CDTF">2023-06-08T00:22:35Z</dcterms:created>
  <dcterms:modified xsi:type="dcterms:W3CDTF">2023-10-30T20:14:52Z</dcterms:modified>
</cp:coreProperties>
</file>